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5" r:id="rId9"/>
    <p:sldId id="263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8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4309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3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1421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8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37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4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9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0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4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D1B0F-A0F1-41F3-8172-4E65564FF48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9E828A-9A4B-4D4C-BFBC-581EC710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6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CF91B0-3446-47B8-AB43-790340B1445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17913" y="2201863"/>
            <a:ext cx="8574087" cy="155892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School Science Teacher Workshop at Clayton, NC.  July 12</a:t>
            </a:r>
            <a:r>
              <a:rPr lang="en-US" sz="3200" b="1" baseline="30000" dirty="0"/>
              <a:t>th</a:t>
            </a:r>
            <a:r>
              <a:rPr lang="en-US" sz="3200" b="1" dirty="0"/>
              <a:t>, 2019 </a:t>
            </a:r>
            <a:br>
              <a:rPr lang="en-US" sz="3200" b="1" dirty="0"/>
            </a:br>
            <a:r>
              <a:rPr lang="en-US" sz="3200" b="1" dirty="0"/>
              <a:t>Topic:  Genetics and Our Food Supply</a:t>
            </a:r>
          </a:p>
        </p:txBody>
      </p:sp>
    </p:spTree>
    <p:extLst>
      <p:ext uri="{BB962C8B-B14F-4D97-AF65-F5344CB8AC3E}">
        <p14:creationId xmlns:p14="http://schemas.microsoft.com/office/powerpoint/2010/main" val="102899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99E6F-6929-44EA-938D-50E106744E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76600" y="4316413"/>
            <a:ext cx="8915400" cy="155575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Paul, Hunter, Jason, and Cory making sure the entire event was running smoothly.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23B9B-3982-4C04-BF09-C6094D4B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50" y="1054998"/>
            <a:ext cx="3882461" cy="218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E7EDD-EA93-4675-8F0A-5D00E8A1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11" y="2300329"/>
            <a:ext cx="3009788" cy="225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8AA5A-F753-4A75-A5BC-4FF19107C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11" y="864880"/>
            <a:ext cx="3418826" cy="256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0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22B1-5D1E-4B96-83C0-0D5735931A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6276" y="2057400"/>
            <a:ext cx="8915400" cy="2743200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Thank you to: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Peter and Jason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providing all the pictures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3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5D8F1-BB35-431F-AB2B-8DE934F8B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49" y="389923"/>
            <a:ext cx="7325280" cy="549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3C1C92E-30B0-4EDF-ABD1-5F8E73DD21E6}"/>
              </a:ext>
            </a:extLst>
          </p:cNvPr>
          <p:cNvSpPr txBox="1">
            <a:spLocks/>
          </p:cNvSpPr>
          <p:nvPr/>
        </p:nvSpPr>
        <p:spPr>
          <a:xfrm>
            <a:off x="2168449" y="5967594"/>
            <a:ext cx="8532847" cy="500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>
                <a:solidFill>
                  <a:schemeClr val="tx1"/>
                </a:solidFill>
              </a:rPr>
              <a:t>Rouf</a:t>
            </a:r>
            <a:r>
              <a:rPr lang="en-US" sz="2400" dirty="0">
                <a:solidFill>
                  <a:schemeClr val="tx1"/>
                </a:solidFill>
              </a:rPr>
              <a:t> presenting the group with soybean facts</a:t>
            </a:r>
          </a:p>
        </p:txBody>
      </p:sp>
    </p:spTree>
    <p:extLst>
      <p:ext uri="{BB962C8B-B14F-4D97-AF65-F5344CB8AC3E}">
        <p14:creationId xmlns:p14="http://schemas.microsoft.com/office/powerpoint/2010/main" val="333503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06DCA-2153-4DF0-B478-92F2C7EDE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82" y="469557"/>
            <a:ext cx="8501246" cy="478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9660D7-BBA3-4B7D-AC76-8836CF7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28" y="5498756"/>
            <a:ext cx="9290022" cy="889687"/>
          </a:xfrm>
        </p:spPr>
        <p:txBody>
          <a:bodyPr>
            <a:noAutofit/>
          </a:bodyPr>
          <a:lstStyle/>
          <a:p>
            <a:r>
              <a:rPr lang="en-US" sz="2800" dirty="0"/>
              <a:t>Ken </a:t>
            </a:r>
            <a:r>
              <a:rPr lang="en-US" sz="2800" dirty="0" err="1"/>
              <a:t>Pecota</a:t>
            </a:r>
            <a:r>
              <a:rPr lang="en-US" sz="2800" dirty="0"/>
              <a:t> explaining sweet potato breeding and the sweet potato nursery program at NCSU.</a:t>
            </a:r>
          </a:p>
        </p:txBody>
      </p:sp>
    </p:spTree>
    <p:extLst>
      <p:ext uri="{BB962C8B-B14F-4D97-AF65-F5344CB8AC3E}">
        <p14:creationId xmlns:p14="http://schemas.microsoft.com/office/powerpoint/2010/main" val="35374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2BC26-C248-45FB-8034-2A5D9D518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78" y="703110"/>
            <a:ext cx="8625015" cy="485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435723-FFB4-4435-939D-83082ADFED7D}"/>
              </a:ext>
            </a:extLst>
          </p:cNvPr>
          <p:cNvSpPr txBox="1">
            <a:spLocks/>
          </p:cNvSpPr>
          <p:nvPr/>
        </p:nvSpPr>
        <p:spPr>
          <a:xfrm>
            <a:off x="1873368" y="5710046"/>
            <a:ext cx="9290022" cy="88968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Getting  away  from  the heat  to  learn  more  about   agriculture</a:t>
            </a:r>
            <a:r>
              <a:rPr lang="en-US" sz="28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655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85A3CF-1139-4D08-BF1B-2CC7F1279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56" y="556055"/>
            <a:ext cx="8819976" cy="496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06C47-F843-4CC4-8216-4221D9B03A70}"/>
              </a:ext>
            </a:extLst>
          </p:cNvPr>
          <p:cNvSpPr/>
          <p:nvPr/>
        </p:nvSpPr>
        <p:spPr>
          <a:xfrm>
            <a:off x="2029256" y="5517292"/>
            <a:ext cx="8819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a typeface="+mj-ea"/>
                <a:cs typeface="+mj-cs"/>
              </a:rPr>
              <a:t>Peter Balint-</a:t>
            </a:r>
            <a:r>
              <a:rPr lang="en-US" sz="2800" dirty="0" err="1">
                <a:ea typeface="+mj-ea"/>
                <a:cs typeface="+mj-cs"/>
              </a:rPr>
              <a:t>Kurti</a:t>
            </a:r>
            <a:r>
              <a:rPr lang="en-US" sz="2800" dirty="0">
                <a:ea typeface="+mj-ea"/>
                <a:cs typeface="+mj-cs"/>
              </a:rPr>
              <a:t> demonstrating maize breeding for resistance to diseases and other traits.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7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251B27-36D5-4EE7-9BA0-CCED9E565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>
          <a:xfrm>
            <a:off x="2203815" y="213122"/>
            <a:ext cx="7566067" cy="535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8C0EF5-E968-47C9-865B-4B6E9C946EB8}"/>
              </a:ext>
            </a:extLst>
          </p:cNvPr>
          <p:cNvSpPr/>
          <p:nvPr/>
        </p:nvSpPr>
        <p:spPr>
          <a:xfrm>
            <a:off x="1060621" y="5670658"/>
            <a:ext cx="10070758" cy="853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+mj-ea"/>
                <a:cs typeface="+mj-cs"/>
              </a:rPr>
              <a:t>Earl T. showing soybean diversity using wild soybeans.  </a:t>
            </a:r>
          </a:p>
          <a:p>
            <a:pPr algn="ctr"/>
            <a:r>
              <a:rPr lang="en-US" sz="2400" dirty="0">
                <a:ea typeface="+mj-ea"/>
                <a:cs typeface="+mj-cs"/>
              </a:rPr>
              <a:t>Wild Soybeans are much more diverse than cultivated soybeans!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76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D6B77-A221-4755-8177-DE6CE8943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67" y="257335"/>
            <a:ext cx="7257066" cy="544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513660-886C-4069-89B5-5DB5FDF2C56F}"/>
              </a:ext>
            </a:extLst>
          </p:cNvPr>
          <p:cNvSpPr/>
          <p:nvPr/>
        </p:nvSpPr>
        <p:spPr>
          <a:xfrm>
            <a:off x="1780979" y="5740873"/>
            <a:ext cx="8308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a typeface="+mj-ea"/>
                <a:cs typeface="+mj-cs"/>
              </a:rPr>
              <a:t>Laleh</a:t>
            </a:r>
            <a:r>
              <a:rPr lang="en-US" sz="2800" dirty="0">
                <a:ea typeface="+mj-ea"/>
                <a:cs typeface="+mj-cs"/>
              </a:rPr>
              <a:t> and </a:t>
            </a:r>
            <a:r>
              <a:rPr lang="en-US" sz="2800" dirty="0" err="1">
                <a:ea typeface="+mj-ea"/>
                <a:cs typeface="+mj-cs"/>
              </a:rPr>
              <a:t>Etone</a:t>
            </a:r>
            <a:r>
              <a:rPr lang="en-US" sz="2800" dirty="0">
                <a:ea typeface="+mj-ea"/>
                <a:cs typeface="+mj-cs"/>
              </a:rPr>
              <a:t> answering questions about soybean nodules and nitrogen fixation.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BF0F1-FB95-4D86-ABF6-0EF3CE925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20" y="323274"/>
            <a:ext cx="7027160" cy="527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650A0F-9BAE-4CBB-BA44-D8F606C5A09A}"/>
              </a:ext>
            </a:extLst>
          </p:cNvPr>
          <p:cNvSpPr/>
          <p:nvPr/>
        </p:nvSpPr>
        <p:spPr>
          <a:xfrm>
            <a:off x="2217831" y="5751036"/>
            <a:ext cx="9222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+mj-ea"/>
                <a:cs typeface="+mj-cs"/>
              </a:rPr>
              <a:t>Anna Locke presenting products derived from soybeans</a:t>
            </a:r>
            <a:r>
              <a:rPr lang="en-US" sz="2400" dirty="0">
                <a:solidFill>
                  <a:srgbClr val="90C226"/>
                </a:solidFill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226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2E4D4-CD20-4EEF-A55C-43D69F857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13" y="543696"/>
            <a:ext cx="8878571" cy="499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8D9B7B-B23E-4DA4-BDF5-29F7B98758AA}"/>
              </a:ext>
            </a:extLst>
          </p:cNvPr>
          <p:cNvSpPr/>
          <p:nvPr/>
        </p:nvSpPr>
        <p:spPr>
          <a:xfrm>
            <a:off x="2133604" y="5696463"/>
            <a:ext cx="9185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ea typeface="+mj-ea"/>
                <a:cs typeface="+mj-cs"/>
              </a:rPr>
              <a:t>Margarita and Brant illustrating how to make crosses in soybean.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761595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5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866435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C8C382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166</TotalTime>
  <Words>131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Wisp</vt:lpstr>
      <vt:lpstr>School Science Teacher Workshop at Clayton, NC.  July 12th, 2019  Topic:  Genetics and Our Food Supply</vt:lpstr>
      <vt:lpstr>PowerPoint Presentation</vt:lpstr>
      <vt:lpstr>Ken Pecota explaining sweet potato breeding and the sweet potato nursery program at NCSU.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to: Peter and Jason  for providing all the pictures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Science Teacher Workshop at Clayton, NC.  July 12th, 2019</dc:title>
  <dc:creator>Margarita Villagarcia</dc:creator>
  <cp:lastModifiedBy>Villagarcia, Margarita</cp:lastModifiedBy>
  <cp:revision>22</cp:revision>
  <dcterms:created xsi:type="dcterms:W3CDTF">2019-07-16T12:20:58Z</dcterms:created>
  <dcterms:modified xsi:type="dcterms:W3CDTF">2019-07-16T20:05:18Z</dcterms:modified>
</cp:coreProperties>
</file>